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04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2CD58-E273-445B-83C6-E1D26C5269F3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1D9D4-528D-4256-9344-2F44530B2E6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2CD58-E273-445B-83C6-E1D26C5269F3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1D9D4-528D-4256-9344-2F44530B2E6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2CD58-E273-445B-83C6-E1D26C5269F3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1D9D4-528D-4256-9344-2F44530B2E6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2CD58-E273-445B-83C6-E1D26C5269F3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1D9D4-528D-4256-9344-2F44530B2E6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2CD58-E273-445B-83C6-E1D26C5269F3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1D9D4-528D-4256-9344-2F44530B2E6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2CD58-E273-445B-83C6-E1D26C5269F3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1D9D4-528D-4256-9344-2F44530B2E6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2CD58-E273-445B-83C6-E1D26C5269F3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1D9D4-528D-4256-9344-2F44530B2E6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2CD58-E273-445B-83C6-E1D26C5269F3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1D9D4-528D-4256-9344-2F44530B2E6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2CD58-E273-445B-83C6-E1D26C5269F3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1D9D4-528D-4256-9344-2F44530B2E6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2CD58-E273-445B-83C6-E1D26C5269F3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1D9D4-528D-4256-9344-2F44530B2E6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2CD58-E273-445B-83C6-E1D26C5269F3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1D9D4-528D-4256-9344-2F44530B2E6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2CD58-E273-445B-83C6-E1D26C5269F3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1D9D4-528D-4256-9344-2F44530B2E6A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1142999" y="11430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1142999" y="11430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Matamata Intermediate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annaliese</dc:creator>
  <cp:lastModifiedBy>annaliese</cp:lastModifiedBy>
  <cp:revision>1</cp:revision>
  <dcterms:created xsi:type="dcterms:W3CDTF">2010-04-19T04:36:39Z</dcterms:created>
  <dcterms:modified xsi:type="dcterms:W3CDTF">2010-04-19T04:37:50Z</dcterms:modified>
</cp:coreProperties>
</file>